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4870" y="1289691"/>
            <a:ext cx="8074258" cy="1530626"/>
          </a:xfrm>
        </p:spPr>
        <p:txBody>
          <a:bodyPr>
            <a:prstTxWarp prst="textWave2">
              <a:avLst/>
            </a:prstTxWarp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/>
                <a:latin typeface="a_StamperCmUp" panose="04040905090802020404" pitchFamily="82" charset="-52"/>
              </a:rPr>
              <a:t>Название праздника</a:t>
            </a:r>
            <a:endParaRPr lang="ru-RU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/>
              <a:latin typeface="a_StamperCmUp" panose="04040905090802020404" pitchFamily="82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999" y="2415209"/>
            <a:ext cx="4831137" cy="44427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7173" y="2415209"/>
            <a:ext cx="4811725" cy="445566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251674" y="2820318"/>
            <a:ext cx="4068988" cy="993583"/>
          </a:xfrm>
          <a:prstGeom prst="rect">
            <a:avLst/>
          </a:prstGeom>
        </p:spPr>
        <p:txBody>
          <a:bodyPr vert="horz" lIns="91440" tIns="45720" rIns="91440" bIns="45720" rtlCol="0" anchor="b">
            <a:prstTxWarp prst="textWave2">
              <a:avLst/>
            </a:prstTxWarp>
            <a:normAutofit/>
            <a:scene3d>
              <a:camera prst="perspectiveContrastingRightFacing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latin typeface="a_StamperCmUp" panose="04040905090802020404" pitchFamily="82" charset="-52"/>
              </a:rPr>
              <a:t>Описание</a:t>
            </a:r>
            <a:endParaRPr lang="ru-RU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latin typeface="a_StamperCmUp" panose="04040905090802020404" pitchFamily="82" charset="-5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7" y="353319"/>
            <a:ext cx="1731446" cy="27973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859" y="353319"/>
            <a:ext cx="1731446" cy="2797385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107020" y="5470681"/>
            <a:ext cx="4068988" cy="993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ContrastingRightFacing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latin typeface="a_StamperCmUp" panose="04040905090802020404" pitchFamily="82" charset="-52"/>
              </a:rPr>
              <a:t>Дата</a:t>
            </a:r>
            <a:endParaRPr lang="ru-RU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latin typeface="a_StamperCmUp" panose="04040905090802020404" pitchFamily="82" charset="-52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004594" y="5470682"/>
            <a:ext cx="4068988" cy="9935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ContrastingRightFacing"/>
              <a:lightRig rig="threePt" dir="t"/>
            </a:scene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latin typeface="a_StamperCmUp" panose="04040905090802020404" pitchFamily="82" charset="-52"/>
              </a:rPr>
              <a:t>Время</a:t>
            </a:r>
            <a:endParaRPr lang="ru-RU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latin typeface="a_StamperCmUp" panose="04040905090802020404" pitchFamily="82" charset="-52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15697" y="261636"/>
            <a:ext cx="6623391" cy="9935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latin typeface="a_StamperCmUp" panose="04040905090802020404" pitchFamily="82" charset="-52"/>
              </a:rPr>
              <a:t>Название образовательной организации</a:t>
            </a:r>
            <a:endParaRPr lang="ru-RU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latin typeface="a_StamperCmUp" panose="04040905090802020404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17898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a_StamperCmUp</vt:lpstr>
      <vt:lpstr>Arial</vt:lpstr>
      <vt:lpstr>Calibri</vt:lpstr>
      <vt:lpstr>Calibri Light</vt:lpstr>
      <vt:lpstr>Тема Office</vt:lpstr>
      <vt:lpstr>Название праздника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4</cp:revision>
  <dcterms:created xsi:type="dcterms:W3CDTF">2019-06-07T06:26:08Z</dcterms:created>
  <dcterms:modified xsi:type="dcterms:W3CDTF">2019-06-07T13:34:03Z</dcterms:modified>
</cp:coreProperties>
</file>